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9" r:id="rId5"/>
    <p:sldId id="258" r:id="rId6"/>
    <p:sldId id="264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2A6111-3E0F-4BC6-B346-8B24CCEBBE9E}" v="12" dt="2019-12-23T15:31:20.073"/>
    <p1510:client id="{196491CD-A68C-406D-928A-FE1642F7ED09}" v="838" dt="2019-12-26T14:49:58.948"/>
    <p1510:client id="{1B06B5E8-A67E-4867-A183-29BE7C6A0D13}" v="2" dt="2019-12-21T21:15:14.050"/>
    <p1510:client id="{6B30F9A2-A7E2-4D7B-BE18-6828E8172804}" v="26" dt="2019-12-27T16:08:35.803"/>
    <p1510:client id="{A9B5435A-9E82-43FF-8570-488722023DA6}" v="212" dt="2019-12-22T19:44:38.818"/>
    <p1510:client id="{B985140C-1F4D-4E9D-A13E-AFDD1D3C249F}" v="338" dt="2019-12-30T12:13:40.280"/>
    <p1510:client id="{BD2E4B5C-CCDB-42D0-BCD1-726F4E473CA2}" v="149" dt="2020-01-17T11:45:42.674"/>
    <p1510:client id="{E71296DF-D878-4AB7-8C04-38433B773400}" v="5" dt="2019-12-21T21:15:42.7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91" d="100"/>
          <a:sy n="91" d="100"/>
        </p:scale>
        <p:origin x="2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/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17.01.2020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bg>
      <p:bgPr>
        <a:blipFill dpi="0" rotWithShape="1">
          <a:blip r:embed="rId2"/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17.01.2020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bg>
      <p:bgPr>
        <a:blipFill dpi="0" rotWithShape="1">
          <a:blip r:embed="rId2"/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17.01.2020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Pr>
        <a:blipFill dpi="0" rotWithShape="1">
          <a:blip r:embed="rId2"/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17.01.2020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blipFill dpi="0" rotWithShape="1">
          <a:blip r:embed="rId2"/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17.01.2020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bg>
      <p:bgPr>
        <a:blipFill dpi="0" rotWithShape="1">
          <a:blip r:embed="rId2"/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17.01.2020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bg>
      <p:bgPr>
        <a:blipFill dpi="0" rotWithShape="1">
          <a:blip r:embed="rId2"/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17.01.2020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bg>
      <p:bgPr>
        <a:blipFill dpi="0" rotWithShape="1">
          <a:blip r:embed="rId2"/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17.01.2020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bg>
      <p:bgPr>
        <a:blipFill dpi="0" rotWithShape="1">
          <a:blip r:embed="rId2"/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17.01.2020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bg>
      <p:bgPr>
        <a:blipFill dpi="0" rotWithShape="1">
          <a:blip r:embed="rId2"/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17.01.2020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Pr>
        <a:blipFill dpi="0" rotWithShape="1">
          <a:blip r:embed="rId2"/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17.01.2020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17.01.2020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>
                <a:ea typeface="+mj-lt"/>
                <a:cs typeface="+mj-lt"/>
              </a:rPr>
              <a:t>Игра</a:t>
            </a:r>
            <a:br>
              <a:rPr lang="ru-RU" b="1" dirty="0">
                <a:ea typeface="+mj-lt"/>
                <a:cs typeface="+mj-lt"/>
              </a:rPr>
            </a:br>
            <a:r>
              <a:rPr lang="ru-RU" b="1" dirty="0">
                <a:ea typeface="+mj-lt"/>
                <a:cs typeface="+mj-lt"/>
              </a:rPr>
              <a:t>"</a:t>
            </a:r>
            <a:r>
              <a:rPr lang="ru-RU" b="1" dirty="0" err="1">
                <a:ea typeface="+mj-lt"/>
                <a:cs typeface="+mj-lt"/>
              </a:rPr>
              <a:t>porcupine_jmp</a:t>
            </a:r>
            <a:r>
              <a:rPr lang="ru-RU" b="1" dirty="0">
                <a:ea typeface="+mj-lt"/>
                <a:cs typeface="+mj-lt"/>
              </a:rPr>
              <a:t>"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endParaRPr lang="ru-RU" dirty="0">
              <a:ea typeface="+mn-lt"/>
              <a:cs typeface="+mn-lt"/>
            </a:endParaRPr>
          </a:p>
          <a:p>
            <a:r>
              <a:rPr lang="ru-RU" dirty="0">
                <a:ea typeface="+mn-lt"/>
                <a:cs typeface="+mn-lt"/>
              </a:rPr>
              <a:t>Выполнила: Васильева Алина</a:t>
            </a:r>
            <a:endParaRPr lang="en-US" dirty="0">
              <a:ea typeface="+mn-lt"/>
              <a:cs typeface="+mn-lt"/>
            </a:endParaRPr>
          </a:p>
          <a:p>
            <a:r>
              <a:rPr lang="ru-RU" dirty="0">
                <a:ea typeface="+mn-lt"/>
                <a:cs typeface="+mn-lt"/>
              </a:rPr>
              <a:t>г. Обнинск</a:t>
            </a:r>
            <a:endParaRPr lang="en-US" dirty="0">
              <a:ea typeface="+mn-lt"/>
              <a:cs typeface="+mn-lt"/>
            </a:endParaRPr>
          </a:p>
          <a:p>
            <a:r>
              <a:rPr lang="ru-RU" dirty="0">
                <a:ea typeface="+mn-lt"/>
                <a:cs typeface="+mn-lt"/>
              </a:rPr>
              <a:t>2019 - 2020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C19AB0-10A3-4F48-A775-A126F3E4C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175"/>
            <a:ext cx="10515600" cy="1325563"/>
          </a:xfrm>
        </p:spPr>
        <p:txBody>
          <a:bodyPr/>
          <a:lstStyle/>
          <a:p>
            <a:r>
              <a:rPr lang="ru-RU" b="1" dirty="0">
                <a:cs typeface="Calibri Light"/>
              </a:rPr>
              <a:t>Идея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E7C44F-0BB3-46E6-8357-2FB954F16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063" y="1035285"/>
            <a:ext cx="7050499" cy="28661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>
                <a:cs typeface="Calibri"/>
              </a:rPr>
              <a:t>Реализация игры в стиле всем известного "</a:t>
            </a:r>
            <a:r>
              <a:rPr lang="ru-RU" i="1" dirty="0" err="1">
                <a:cs typeface="Calibri"/>
              </a:rPr>
              <a:t>Doodle</a:t>
            </a:r>
            <a:r>
              <a:rPr lang="ru-RU" i="1" dirty="0">
                <a:cs typeface="Calibri"/>
              </a:rPr>
              <a:t> </a:t>
            </a:r>
            <a:r>
              <a:rPr lang="ru-RU" i="1" dirty="0" err="1">
                <a:cs typeface="Calibri"/>
              </a:rPr>
              <a:t>Jump</a:t>
            </a:r>
            <a:r>
              <a:rPr lang="ru-RU" dirty="0">
                <a:cs typeface="Calibri"/>
              </a:rPr>
              <a:t>". </a:t>
            </a:r>
            <a:r>
              <a:rPr lang="ru-RU" dirty="0">
                <a:ea typeface="+mn-lt"/>
                <a:cs typeface="+mn-lt"/>
              </a:rPr>
              <a:t>В </a:t>
            </a:r>
            <a:r>
              <a:rPr lang="ru-RU" b="1" dirty="0">
                <a:latin typeface="Calibri Light"/>
                <a:ea typeface="+mn-lt"/>
                <a:cs typeface="Calibri Light"/>
              </a:rPr>
              <a:t>ней </a:t>
            </a:r>
            <a:r>
              <a:rPr lang="ru-RU" dirty="0">
                <a:ea typeface="+mn-lt"/>
                <a:cs typeface="+mn-lt"/>
              </a:rPr>
              <a:t>необходимо подняться как можно выше по игровой области, постоянно перепрыгивая с одной платформы на другую</a:t>
            </a:r>
            <a:endParaRPr lang="ru-RU" dirty="0"/>
          </a:p>
        </p:txBody>
      </p:sp>
      <p:pic>
        <p:nvPicPr>
          <p:cNvPr id="6" name="Рисунок 6" descr="Изображение выглядит как зеленый, бумага, продукт, маленький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439BD31F-7ACE-42E5-9603-31EFE8F30E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365" b="51698"/>
          <a:stretch/>
        </p:blipFill>
        <p:spPr>
          <a:xfrm>
            <a:off x="377119" y="3618324"/>
            <a:ext cx="7496182" cy="24384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Рисунок 6" descr="Изображение выглядит как забор, внутренний, группа, продукт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B70CC10D-1D61-45B8-869A-5FF3AF04C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3319" y="100981"/>
            <a:ext cx="3743343" cy="665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2762046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247314-7103-4688-B4FA-5D6F917E7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19" y="2469"/>
            <a:ext cx="11051821" cy="1353785"/>
          </a:xfrm>
        </p:spPr>
        <p:txBody>
          <a:bodyPr/>
          <a:lstStyle/>
          <a:p>
            <a:r>
              <a:rPr lang="ru-RU" b="1" dirty="0">
                <a:cs typeface="Calibri Light"/>
              </a:rPr>
              <a:t>Вдохновение или используемые ресурсы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70B360-99BD-464A-969B-83F3777F2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78" y="1637595"/>
            <a:ext cx="11458575" cy="40941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ea typeface="+mn-lt"/>
                <a:cs typeface="+mn-lt"/>
              </a:rPr>
              <a:t>Спрайты</a:t>
            </a:r>
          </a:p>
          <a:p>
            <a:endParaRPr lang="ru-RU" dirty="0">
              <a:ea typeface="+mn-lt"/>
              <a:cs typeface="+mn-lt"/>
            </a:endParaRPr>
          </a:p>
          <a:p>
            <a:endParaRPr lang="ru-RU" dirty="0">
              <a:ea typeface="+mn-lt"/>
              <a:cs typeface="+mn-lt"/>
            </a:endParaRPr>
          </a:p>
          <a:p>
            <a:endParaRPr lang="ru-RU" dirty="0">
              <a:ea typeface="+mn-lt"/>
              <a:cs typeface="+mn-lt"/>
            </a:endParaRPr>
          </a:p>
          <a:p>
            <a:endParaRPr lang="ru-RU" dirty="0">
              <a:ea typeface="+mn-lt"/>
              <a:cs typeface="+mn-lt"/>
            </a:endParaRPr>
          </a:p>
          <a:p>
            <a:r>
              <a:rPr lang="ru-RU" dirty="0">
                <a:ea typeface="+mn-lt"/>
                <a:cs typeface="+mn-lt"/>
              </a:rPr>
              <a:t>фото дикобраза</a:t>
            </a:r>
          </a:p>
          <a:p>
            <a:endParaRPr lang="ru-RU" dirty="0">
              <a:ea typeface="+mn-lt"/>
              <a:cs typeface="+mn-lt"/>
            </a:endParaRPr>
          </a:p>
          <a:p>
            <a:endParaRPr lang="ru-RU" dirty="0">
              <a:ea typeface="+mn-lt"/>
              <a:cs typeface="+mn-lt"/>
            </a:endParaRPr>
          </a:p>
        </p:txBody>
      </p:sp>
      <p:pic>
        <p:nvPicPr>
          <p:cNvPr id="8" name="Рисунок 8" descr="Изображение выглядит как снимок экрана, черный, монитор, компьютер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E7487D57-AB8F-4AD1-B2FF-11A240921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77" r="69711" b="78427"/>
          <a:stretch/>
        </p:blipFill>
        <p:spPr>
          <a:xfrm>
            <a:off x="421569" y="2304579"/>
            <a:ext cx="7040977" cy="12162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Рисунок 10" descr="Изображение выглядит как снимок экрана, фотография, монитор, черный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FE57E64E-06DF-4661-8490-93EC738D42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0" t="12821" r="69418" b="80244"/>
          <a:stretch/>
        </p:blipFill>
        <p:spPr>
          <a:xfrm>
            <a:off x="423601" y="4812947"/>
            <a:ext cx="9745240" cy="12710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Рисунок 10" descr="Изображение выглядит как животное, стоит, рот, вод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04269D58-8B73-458C-AFFB-7D45140D3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7185" y="1174506"/>
            <a:ext cx="3896226" cy="391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753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A9CB37-4E3B-4AF8-9D49-93D50EE64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-3057"/>
            <a:ext cx="10515600" cy="1325563"/>
          </a:xfrm>
        </p:spPr>
        <p:txBody>
          <a:bodyPr/>
          <a:lstStyle/>
          <a:p>
            <a:r>
              <a:rPr lang="ru-RU" b="1" dirty="0">
                <a:cs typeface="Calibri Light"/>
              </a:rPr>
              <a:t>Дизайн игры </a:t>
            </a:r>
          </a:p>
        </p:txBody>
      </p:sp>
      <p:pic>
        <p:nvPicPr>
          <p:cNvPr id="4" name="Рисунок 5" descr="Изображение выглядит как птица, цветок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FBF04396-16B0-47D5-BA49-A59844BD43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559" y="1230062"/>
            <a:ext cx="4156446" cy="5408612"/>
          </a:xfrm>
          <a:ln>
            <a:solidFill>
              <a:schemeClr val="tx1"/>
            </a:solidFill>
          </a:ln>
        </p:spPr>
      </p:pic>
      <p:pic>
        <p:nvPicPr>
          <p:cNvPr id="5" name="Рисунок 12" descr="Изображение выглядит как компьютер, стол, монитор, ноутбук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9866E4B8-EC37-4E08-9F75-770919B6F9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04" t="21066" r="35470" b="5700"/>
          <a:stretch/>
        </p:blipFill>
        <p:spPr>
          <a:xfrm>
            <a:off x="4607593" y="843714"/>
            <a:ext cx="7334012" cy="58234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6504275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F453FA-6149-4F80-BEEF-EE4C7A948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44" y="3998"/>
            <a:ext cx="10515600" cy="1325563"/>
          </a:xfrm>
        </p:spPr>
        <p:txBody>
          <a:bodyPr/>
          <a:lstStyle/>
          <a:p>
            <a:r>
              <a:rPr lang="ru-RU" b="1" dirty="0">
                <a:cs typeface="Calibri Light"/>
              </a:rPr>
              <a:t>Основные спрайты</a:t>
            </a:r>
            <a:endParaRPr lang="ru-RU" dirty="0"/>
          </a:p>
        </p:txBody>
      </p:sp>
      <p:pic>
        <p:nvPicPr>
          <p:cNvPr id="4" name="Рисунок 4" descr="Изображение выглядит как рисунок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CFEB4428-899D-4168-B44C-6C85A46975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450" y="1243807"/>
            <a:ext cx="2181225" cy="1552575"/>
          </a:xfrm>
        </p:spPr>
      </p:pic>
      <p:pic>
        <p:nvPicPr>
          <p:cNvPr id="6" name="Рисунок 6" descr="Изображение выглядит как рисунок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7B3C5ED2-53C6-4635-B0F0-E42062C90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150" y="1271588"/>
            <a:ext cx="2095500" cy="1495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6BB3A1-D0B4-4B54-A5A7-2662FC6E988A}"/>
              </a:ext>
            </a:extLst>
          </p:cNvPr>
          <p:cNvSpPr txBox="1"/>
          <p:nvPr/>
        </p:nvSpPr>
        <p:spPr>
          <a:xfrm>
            <a:off x="1743075" y="2990850"/>
            <a:ext cx="62293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i="1" u="sng" dirty="0"/>
              <a:t>Дикобраз (</a:t>
            </a:r>
            <a:r>
              <a:rPr lang="ru-RU" sz="2800" i="1" u="sng" dirty="0" err="1"/>
              <a:t>porcupine</a:t>
            </a:r>
            <a:r>
              <a:rPr lang="ru-RU" sz="2800" i="1" u="sng" dirty="0"/>
              <a:t>)</a:t>
            </a:r>
          </a:p>
        </p:txBody>
      </p:sp>
      <p:pic>
        <p:nvPicPr>
          <p:cNvPr id="9" name="Рисунок 9" descr="Изображение выглядит как рисунок, часы, знак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58E9445B-9DAA-4468-8EDA-563D38822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699" y="730247"/>
            <a:ext cx="2876550" cy="1828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743C35-5AEF-4E1B-A01C-C0C71649B47A}"/>
              </a:ext>
            </a:extLst>
          </p:cNvPr>
          <p:cNvSpPr txBox="1"/>
          <p:nvPr/>
        </p:nvSpPr>
        <p:spPr>
          <a:xfrm>
            <a:off x="6966729" y="2554317"/>
            <a:ext cx="43434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i="1" u="sng" err="1">
                <a:cs typeface="Calibri"/>
              </a:rPr>
              <a:t>Движущаяся</a:t>
            </a:r>
            <a:r>
              <a:rPr lang="en-US" sz="2800" i="1" u="sng" dirty="0">
                <a:cs typeface="Calibri"/>
              </a:rPr>
              <a:t> </a:t>
            </a:r>
            <a:r>
              <a:rPr lang="en-US" sz="2800" i="1" u="sng">
                <a:cs typeface="Calibri"/>
              </a:rPr>
              <a:t>платформа </a:t>
            </a:r>
          </a:p>
        </p:txBody>
      </p:sp>
      <p:pic>
        <p:nvPicPr>
          <p:cNvPr id="12" name="Рисунок 12">
            <a:extLst>
              <a:ext uri="{FF2B5EF4-FFF2-40B4-BE49-F238E27FC236}">
                <a16:creationId xmlns:a16="http://schemas.microsoft.com/office/drawing/2014/main" id="{D2AB9803-CD55-4116-B503-EB93824320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401" y="3715649"/>
            <a:ext cx="2819400" cy="762000"/>
          </a:xfrm>
          <a:prstGeom prst="rect">
            <a:avLst/>
          </a:prstGeom>
        </p:spPr>
      </p:pic>
      <p:pic>
        <p:nvPicPr>
          <p:cNvPr id="14" name="Рисунок 14">
            <a:extLst>
              <a:ext uri="{FF2B5EF4-FFF2-40B4-BE49-F238E27FC236}">
                <a16:creationId xmlns:a16="http://schemas.microsoft.com/office/drawing/2014/main" id="{DF0D908A-FA64-4D84-80D3-2469FBF423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8458" y="4811922"/>
            <a:ext cx="2809875" cy="8096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B96D8B7-0451-4005-A013-CB5DF6DAAD07}"/>
              </a:ext>
            </a:extLst>
          </p:cNvPr>
          <p:cNvSpPr txBox="1"/>
          <p:nvPr/>
        </p:nvSpPr>
        <p:spPr>
          <a:xfrm>
            <a:off x="7986083" y="5721829"/>
            <a:ext cx="42862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i="1" u="sng">
                <a:cs typeface="Calibri"/>
              </a:rPr>
              <a:t>"Лжеплатформа"</a:t>
            </a:r>
            <a:endParaRPr lang="ru-RU">
              <a:cs typeface="Calibri"/>
            </a:endParaRPr>
          </a:p>
        </p:txBody>
      </p:sp>
      <p:pic>
        <p:nvPicPr>
          <p:cNvPr id="17" name="Рисунок 17">
            <a:extLst>
              <a:ext uri="{FF2B5EF4-FFF2-40B4-BE49-F238E27FC236}">
                <a16:creationId xmlns:a16="http://schemas.microsoft.com/office/drawing/2014/main" id="{EBE48F7E-9C34-446F-82A5-C0A8186517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160" y="4780651"/>
            <a:ext cx="2181225" cy="6477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D3BE0A0-F004-4C39-95D4-1266268299AF}"/>
              </a:ext>
            </a:extLst>
          </p:cNvPr>
          <p:cNvSpPr txBox="1"/>
          <p:nvPr/>
        </p:nvSpPr>
        <p:spPr>
          <a:xfrm>
            <a:off x="932192" y="5628916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i="1" u="sng" err="1"/>
              <a:t>Платформа</a:t>
            </a:r>
            <a:r>
              <a:rPr lang="en-US" sz="2800" i="1" u="sng" dirty="0"/>
              <a:t> </a:t>
            </a:r>
            <a:endParaRPr lang="ru-RU" sz="2800" i="1" u="sng">
              <a:cs typeface="Calibri"/>
            </a:endParaRPr>
          </a:p>
          <a:p>
            <a:endParaRPr lang="en-US" sz="2800" i="1" u="sng">
              <a:cs typeface="Calibri"/>
            </a:endParaRPr>
          </a:p>
        </p:txBody>
      </p:sp>
      <p:pic>
        <p:nvPicPr>
          <p:cNvPr id="20" name="Рисунок 20">
            <a:extLst>
              <a:ext uri="{FF2B5EF4-FFF2-40B4-BE49-F238E27FC236}">
                <a16:creationId xmlns:a16="http://schemas.microsoft.com/office/drawing/2014/main" id="{89FF8E0E-22F6-4B85-8B9C-FF6D34B9F0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1052" y="4452758"/>
            <a:ext cx="1162050" cy="762000"/>
          </a:xfrm>
          <a:prstGeom prst="rect">
            <a:avLst/>
          </a:prstGeom>
        </p:spPr>
      </p:pic>
      <p:pic>
        <p:nvPicPr>
          <p:cNvPr id="22" name="Рисунок 22">
            <a:extLst>
              <a:ext uri="{FF2B5EF4-FFF2-40B4-BE49-F238E27FC236}">
                <a16:creationId xmlns:a16="http://schemas.microsoft.com/office/drawing/2014/main" id="{985D67E3-4074-425A-AB87-049A56FD15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4691" y="4306469"/>
            <a:ext cx="847725" cy="11239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8348F06-A4E6-4B17-8C87-F857CE959A8D}"/>
              </a:ext>
            </a:extLst>
          </p:cNvPr>
          <p:cNvSpPr txBox="1"/>
          <p:nvPr/>
        </p:nvSpPr>
        <p:spPr>
          <a:xfrm>
            <a:off x="4531384" y="5612562"/>
            <a:ext cx="517207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i="1" u="sng" err="1"/>
              <a:t>Пружинка</a:t>
            </a:r>
            <a:r>
              <a:rPr lang="en-US" sz="2800" i="1" u="sng" dirty="0"/>
              <a:t> </a:t>
            </a:r>
            <a:endParaRPr lang="en-US" sz="2800" i="1" u="sng" dirty="0">
              <a:cs typeface="Calibri"/>
            </a:endParaRPr>
          </a:p>
          <a:p>
            <a:endParaRPr lang="en-US" sz="2800" i="1" u="sng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746029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4BDA57-4B0D-414F-9488-89F2FA51B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ice_video_20200117-151451 (convert-video-online.com)">
            <a:hlinkClick r:id="" action="ppaction://media"/>
            <a:extLst>
              <a:ext uri="{FF2B5EF4-FFF2-40B4-BE49-F238E27FC236}">
                <a16:creationId xmlns:a16="http://schemas.microsoft.com/office/drawing/2014/main" id="{D7AAF082-7DC9-4375-A95A-A641C099708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61584" y="46139"/>
            <a:ext cx="8589824" cy="6765721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89625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3" descr="Изображение выглядит как внешний, животное, скала, млекопитающее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D07500E4-EFB6-402B-B0D0-7DF068AD5C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" t="47" r="-23" b="12647"/>
          <a:stretch/>
        </p:blipFill>
        <p:spPr>
          <a:xfrm>
            <a:off x="-711" y="-925"/>
            <a:ext cx="12199304" cy="686689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1D3CC9-71E3-4E91-A286-491FB5FD9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4119" y="115123"/>
            <a:ext cx="10741377" cy="1541933"/>
          </a:xfrm>
        </p:spPr>
        <p:txBody>
          <a:bodyPr/>
          <a:lstStyle/>
          <a:p>
            <a:r>
              <a:rPr lang="ru-RU" b="1" dirty="0">
                <a:highlight>
                  <a:srgbClr val="C0C0C0"/>
                </a:highlight>
                <a:cs typeface="Calibri Light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60374438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72</Words>
  <Application>Microsoft Office PowerPoint</Application>
  <PresentationFormat>Широкоэкранный</PresentationFormat>
  <Paragraphs>22</Paragraphs>
  <Slides>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Тема Office</vt:lpstr>
      <vt:lpstr>Игра "porcupine_jmp"</vt:lpstr>
      <vt:lpstr>Идея</vt:lpstr>
      <vt:lpstr>Вдохновение или используемые ресурсы</vt:lpstr>
      <vt:lpstr>Дизайн игры </vt:lpstr>
      <vt:lpstr>Основные спрайты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>Alino4ka-Vasilisa@yandex.ru</cp:lastModifiedBy>
  <cp:revision>479</cp:revision>
  <dcterms:created xsi:type="dcterms:W3CDTF">2012-07-30T23:42:41Z</dcterms:created>
  <dcterms:modified xsi:type="dcterms:W3CDTF">2020-01-17T12:25:00Z</dcterms:modified>
</cp:coreProperties>
</file>